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64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9806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2655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9364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8173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96043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5897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6171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40689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180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0425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3688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40636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56048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3894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23885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277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889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AC0CDF3-C04F-4948-A333-D203F5D1C42C}" type="datetimeFigureOut">
              <a:rPr lang="es-CL" smtClean="0"/>
              <a:t>24-05-2025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A04A-A148-4D75-9A57-A676CD5CC40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277280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3B04F6C-BF97-2D7C-38F0-FDA9A24C22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139452A-620D-F560-C90B-472E6ECDEB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C12DFAA-F7E4-6C89-E05D-80AB440059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73" y="5263"/>
            <a:ext cx="11764653" cy="685273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FD332F4-4C01-033E-A25E-C6D09B74AA91}"/>
              </a:ext>
            </a:extLst>
          </p:cNvPr>
          <p:cNvSpPr txBox="1"/>
          <p:nvPr/>
        </p:nvSpPr>
        <p:spPr>
          <a:xfrm>
            <a:off x="4845377" y="1711288"/>
            <a:ext cx="6287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DÍA NACIONAL CONTRA EL CIBERACOSO 2025</a:t>
            </a:r>
            <a:endParaRPr lang="es-CL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2066F790-54D1-2545-568E-6A98FCDC7B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543" y="250787"/>
            <a:ext cx="845271" cy="119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94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C33EE11E-5CA9-A0E6-6486-4E7416F0B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E8F0682C-5A26-F2C0-14E8-53B0FCE3E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78" y="0"/>
            <a:ext cx="10537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98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ED6528B1-8302-0FFB-D8F3-B04EA36CD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886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DF30A1B4-626A-7153-E394-2CC20121D9B6}"/>
              </a:ext>
            </a:extLst>
          </p:cNvPr>
          <p:cNvSpPr txBox="1"/>
          <p:nvPr/>
        </p:nvSpPr>
        <p:spPr>
          <a:xfrm>
            <a:off x="2880953" y="559097"/>
            <a:ext cx="7629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CONSECUENCIAS</a:t>
            </a:r>
            <a:r>
              <a:rPr lang="es-ES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CL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3E76E02C-2C81-7302-B7C1-A1E00ABC55AF}"/>
              </a:ext>
            </a:extLst>
          </p:cNvPr>
          <p:cNvSpPr txBox="1"/>
          <p:nvPr/>
        </p:nvSpPr>
        <p:spPr>
          <a:xfrm>
            <a:off x="510319" y="1843980"/>
            <a:ext cx="3588773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FÍSICAS: </a:t>
            </a:r>
            <a:endParaRPr lang="es-CL" b="1" dirty="0">
              <a:solidFill>
                <a:schemeClr val="bg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6BAFDE8D-96C0-C8A4-8D87-95A80C7697C7}"/>
              </a:ext>
            </a:extLst>
          </p:cNvPr>
          <p:cNvSpPr txBox="1"/>
          <p:nvPr/>
        </p:nvSpPr>
        <p:spPr>
          <a:xfrm>
            <a:off x="4493342" y="1843980"/>
            <a:ext cx="3731341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EMOCIONALES: </a:t>
            </a:r>
            <a:endParaRPr lang="es-CL" b="1" dirty="0">
              <a:solidFill>
                <a:schemeClr val="bg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25CED8ED-6E69-09C1-B6F2-1E5B24CEC3DF}"/>
              </a:ext>
            </a:extLst>
          </p:cNvPr>
          <p:cNvSpPr txBox="1"/>
          <p:nvPr/>
        </p:nvSpPr>
        <p:spPr>
          <a:xfrm>
            <a:off x="8455742" y="1843980"/>
            <a:ext cx="3136490" cy="369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SOCIALES: </a:t>
            </a:r>
            <a:endParaRPr lang="es-CL" b="1" dirty="0">
              <a:solidFill>
                <a:schemeClr val="bg1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154C05F6-C047-4960-ED79-7D895D78E829}"/>
              </a:ext>
            </a:extLst>
          </p:cNvPr>
          <p:cNvSpPr txBox="1"/>
          <p:nvPr/>
        </p:nvSpPr>
        <p:spPr>
          <a:xfrm>
            <a:off x="530941" y="2913420"/>
            <a:ext cx="3588774" cy="25545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000" b="1" dirty="0"/>
              <a:t>CANSACIO, SOMNLENCIA, FATIGA, DOLOR DE ESTÓMAG Y DOLOR DE CABEZA. EN ALGUNOS CASOS PUEDE HABER AUTOAGRESIÓN. </a:t>
            </a:r>
          </a:p>
          <a:p>
            <a:pPr algn="just"/>
            <a:endParaRPr lang="es-ES" sz="2000" b="1" dirty="0"/>
          </a:p>
          <a:p>
            <a:pPr algn="just"/>
            <a:endParaRPr lang="es-CL" sz="200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CC8E0FF7-7965-10E2-00B1-5C1936973ABF}"/>
              </a:ext>
            </a:extLst>
          </p:cNvPr>
          <p:cNvSpPr txBox="1"/>
          <p:nvPr/>
        </p:nvSpPr>
        <p:spPr>
          <a:xfrm>
            <a:off x="4493342" y="2913420"/>
            <a:ext cx="3731342" cy="255454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000" b="1" dirty="0"/>
              <a:t>POCO INTERÉS DE COMPARTIR CON OTROS, SEPRESENTAN EMOCIONES DE TRISTEZA Y FRUSTRACIÓN. HAY CASOS QUE PRESENTAN IDEACIÓN O INTENTO SUICIDA. </a:t>
            </a:r>
          </a:p>
          <a:p>
            <a:pPr algn="just"/>
            <a:endParaRPr lang="es-CL" sz="2000" b="1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861988A3-8E5C-F5C5-9F0F-E1B78AEC9CE8}"/>
              </a:ext>
            </a:extLst>
          </p:cNvPr>
          <p:cNvSpPr txBox="1"/>
          <p:nvPr/>
        </p:nvSpPr>
        <p:spPr>
          <a:xfrm>
            <a:off x="8455742" y="2944197"/>
            <a:ext cx="3205316" cy="252376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000" b="1" dirty="0"/>
              <a:t>SIENTEN VENRGUENZA, SOLEDAD O AISLAMIENTO, MIEDO A EXPRESAR SU OPINIÓN E INSEGURIDAD PARA PERTENECER A UN GRUPO. </a:t>
            </a:r>
          </a:p>
          <a:p>
            <a:endParaRPr lang="es-CL" b="1" dirty="0"/>
          </a:p>
        </p:txBody>
      </p:sp>
      <p:pic>
        <p:nvPicPr>
          <p:cNvPr id="2050" name="Picture 2" descr="Consecuencias del Bullying a nivel físico, emocional y académico">
            <a:extLst>
              <a:ext uri="{FF2B5EF4-FFF2-40B4-BE49-F238E27FC236}">
                <a16:creationId xmlns:a16="http://schemas.microsoft.com/office/drawing/2014/main" xmlns="" id="{BCBD716C-384B-2614-2C22-05D447A8F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293" y="5169540"/>
            <a:ext cx="2240832" cy="153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íntomas y consecuencias psicológicas del bullying o acoso escolar - Erain  Bilbao Psicoterapia">
            <a:extLst>
              <a:ext uri="{FF2B5EF4-FFF2-40B4-BE49-F238E27FC236}">
                <a16:creationId xmlns:a16="http://schemas.microsoft.com/office/drawing/2014/main" xmlns="" id="{BF162C01-62A7-53B2-265A-3F9B2C6E2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26" y="5164422"/>
            <a:ext cx="2732160" cy="153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Violencia escolar: impacto emocional en las víctimas, agresores y testigos">
            <a:extLst>
              <a:ext uri="{FF2B5EF4-FFF2-40B4-BE49-F238E27FC236}">
                <a16:creationId xmlns:a16="http://schemas.microsoft.com/office/drawing/2014/main" xmlns="" id="{8A8925E7-8813-9B61-F314-48EE8B82F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626" y="5169540"/>
            <a:ext cx="2732159" cy="153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556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75BCA6D3-3FE2-595D-4751-EEE6A9127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E001645A-B2F3-9190-46F2-5C18162D9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3399"/>
            <a:ext cx="12192000" cy="62846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C60CE1EF-DF5E-FD32-7F70-24A76112D401}"/>
              </a:ext>
            </a:extLst>
          </p:cNvPr>
          <p:cNvSpPr txBox="1"/>
          <p:nvPr/>
        </p:nvSpPr>
        <p:spPr>
          <a:xfrm>
            <a:off x="1103312" y="0"/>
            <a:ext cx="9643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i="1" dirty="0">
                <a:latin typeface="Arial Rounded MT Bold" panose="020F0704030504030204" pitchFamily="34" charset="0"/>
              </a:rPr>
              <a:t>FORMAS DE DETENER EL CIBERACOSO</a:t>
            </a:r>
            <a:endParaRPr lang="es-CL" sz="3600" b="1" i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974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2AC673D-6FBD-D163-A95E-9AEEAA034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bg1"/>
                </a:solidFill>
                <a:highlight>
                  <a:srgbClr val="FFFF00"/>
                </a:highlight>
              </a:rPr>
              <a:t>ACTIVIDAD</a:t>
            </a:r>
            <a:r>
              <a:rPr lang="es-ES" b="1" dirty="0">
                <a:highlight>
                  <a:srgbClr val="FFFF00"/>
                </a:highlight>
              </a:rPr>
              <a:t> </a:t>
            </a:r>
            <a:r>
              <a:rPr lang="es-ES" b="1" dirty="0">
                <a:solidFill>
                  <a:schemeClr val="bg1"/>
                </a:solidFill>
                <a:highlight>
                  <a:srgbClr val="FFFF00"/>
                </a:highlight>
              </a:rPr>
              <a:t>PREVENTIVA</a:t>
            </a:r>
            <a:r>
              <a:rPr lang="es-ES" b="1" dirty="0"/>
              <a:t>: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0F67003-F4DF-A37E-4A80-B10337B6D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607" y="1581578"/>
            <a:ext cx="6862337" cy="419548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es-ES" sz="3200" b="1" dirty="0"/>
              <a:t>Cada grupo confeccionará un afiche contra el ciberacoso, los que posteriormente serán entregados y publicados en un mural del patio.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s-ES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Motívense y confeccionen afiches creativos y novedosos que puedan prevenir y detener alguna situación de ciberacoso o acoso escolar que se pueda estar generando en tu curso o en el colegio y a la vez que sirvan de guía para los compañeros del primer ciclo que los verán publicados en el patio.  </a:t>
            </a:r>
            <a:endParaRPr lang="es-C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s-ES" sz="3200" dirty="0"/>
          </a:p>
        </p:txBody>
      </p:sp>
      <p:pic>
        <p:nvPicPr>
          <p:cNvPr id="1028" name="Picture 4" descr="Campaña &quot;Niños/as y Adolescentes contra el Acoso Escolar&quot; hablemos de la  nueva ley! - Mediacion y Violencia">
            <a:extLst>
              <a:ext uri="{FF2B5EF4-FFF2-40B4-BE49-F238E27FC236}">
                <a16:creationId xmlns:a16="http://schemas.microsoft.com/office/drawing/2014/main" xmlns="" id="{3CC9C580-AA0A-9AE9-5F6E-7549059081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366" y="1743958"/>
            <a:ext cx="4468027" cy="359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493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BECB28C-DBBD-886C-A53A-6F345FD15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9E7C15FC-B581-5D9B-09E8-E8157BAA08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593" y="0"/>
            <a:ext cx="11474814" cy="6858000"/>
          </a:xfrm>
        </p:spPr>
      </p:pic>
    </p:spTree>
    <p:extLst>
      <p:ext uri="{BB962C8B-B14F-4D97-AF65-F5344CB8AC3E}">
        <p14:creationId xmlns:p14="http://schemas.microsoft.com/office/powerpoint/2010/main" val="1817632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56B90D1-0647-03E9-5D56-250F0240F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A33F6F0-858F-5632-9359-0138AABA7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99B59BDD-0677-FF64-38B9-4670658E9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0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3B6E78EC-10C7-48FC-9F7A-804A48D89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6180"/>
            <a:ext cx="12192000" cy="580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49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0A7352B-B1BA-538F-3C3E-7D44841C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BAEAE1C-AF34-C42C-BCA8-C1A100887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91DA4C1C-3F71-BDD4-5A3D-E197961D9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3DEA0137-7207-A2DA-0F27-63C5F59FD8A8}"/>
              </a:ext>
            </a:extLst>
          </p:cNvPr>
          <p:cNvSpPr txBox="1"/>
          <p:nvPr/>
        </p:nvSpPr>
        <p:spPr>
          <a:xfrm>
            <a:off x="2042807" y="5314950"/>
            <a:ext cx="3533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No ha ocurrido en el curso</a:t>
            </a:r>
            <a:endParaRPr lang="es-CL" sz="1600" b="1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85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33812D7-EBA0-D98B-4B70-74AC7EF3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89CDF9F-DB21-AF4D-B288-F14E2C9AF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861583C-5C90-5A38-9004-CD5ADBABA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13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73A202B-63C3-7BCC-6485-828F4C835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6252DEA-2BCE-2E6E-C98D-39E9C43FB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3F5970A1-CE1D-6497-1C05-534AE7F42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" y="0"/>
            <a:ext cx="121883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5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5078BB0-3D98-9E47-E38B-78961B2CF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5407A6D-DFA7-5BF0-1958-6C6FEA419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D8F29ADB-F786-D6D4-72ED-0E04C85F4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834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6DDE782-F113-1F42-4172-FEA265A5C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363F83F-D38C-7D74-01A3-1A3E35B99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5047876-5240-3962-F2A2-14F351E78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050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79C9616-366C-655D-245F-B7C46EF9A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2352112-8C9E-D97B-F7BE-BB4698E69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4B1BA2B-5FBB-9DB1-4419-F2211A463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6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909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822</TotalTime>
  <Words>166</Words>
  <Application>Microsoft Office PowerPoint</Application>
  <PresentationFormat>Panorámica</PresentationFormat>
  <Paragraphs>13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Arial</vt:lpstr>
      <vt:lpstr>Arial Rounded MT Bold</vt:lpstr>
      <vt:lpstr>Calibri</vt:lpstr>
      <vt:lpstr>Century Gothic</vt:lpstr>
      <vt:lpstr>Times New Roman</vt:lpstr>
      <vt:lpstr>Wingdings 3</vt:lpstr>
      <vt:lpstr>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 PREVENTIVA: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lis aguayo bustos</dc:creator>
  <cp:lastModifiedBy>Usuario</cp:lastModifiedBy>
  <cp:revision>10</cp:revision>
  <dcterms:created xsi:type="dcterms:W3CDTF">2025-03-12T02:07:31Z</dcterms:created>
  <dcterms:modified xsi:type="dcterms:W3CDTF">2025-05-24T16:44:47Z</dcterms:modified>
</cp:coreProperties>
</file>